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1"/>
  </p:sldMasterIdLst>
  <p:sldIdLst>
    <p:sldId id="269" r:id="rId2"/>
    <p:sldId id="256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88" r:id="rId11"/>
    <p:sldId id="300" r:id="rId12"/>
    <p:sldId id="285" r:id="rId13"/>
    <p:sldId id="289" r:id="rId14"/>
    <p:sldId id="290" r:id="rId15"/>
    <p:sldId id="291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3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6251303" cy="3450613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326502" y="330370"/>
            <a:ext cx="2368292" cy="309201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1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94" y="188436"/>
            <a:ext cx="1575559" cy="12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6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5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7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6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0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10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08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6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41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63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62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1/t/jjjj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46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9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04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18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6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76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5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9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4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6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5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1" descr="Beschreibung: 171208_KGK_Logo_Farbe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147952"/>
            <a:ext cx="1658916" cy="12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9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8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1/t/jjjj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160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61" r:id="rId3"/>
    <p:sldLayoutId id="2147483662" r:id="rId4"/>
    <p:sldLayoutId id="2147483688" r:id="rId5"/>
    <p:sldLayoutId id="2147483686" r:id="rId6"/>
    <p:sldLayoutId id="2147483684" r:id="rId7"/>
    <p:sldLayoutId id="2147483683" r:id="rId8"/>
    <p:sldLayoutId id="2147483672" r:id="rId9"/>
    <p:sldLayoutId id="2147483663" r:id="rId10"/>
    <p:sldLayoutId id="2147483673" r:id="rId11"/>
    <p:sldLayoutId id="2147483664" r:id="rId12"/>
    <p:sldLayoutId id="2147483674" r:id="rId13"/>
    <p:sldLayoutId id="2147483665" r:id="rId14"/>
    <p:sldLayoutId id="2147483675" r:id="rId15"/>
    <p:sldLayoutId id="2147483666" r:id="rId16"/>
    <p:sldLayoutId id="2147483676" r:id="rId17"/>
    <p:sldLayoutId id="2147483667" r:id="rId18"/>
    <p:sldLayoutId id="2147483677" r:id="rId19"/>
    <p:sldLayoutId id="2147483668" r:id="rId20"/>
    <p:sldLayoutId id="2147483669" r:id="rId21"/>
    <p:sldLayoutId id="2147483670" r:id="rId22"/>
    <p:sldLayoutId id="2147483678" r:id="rId23"/>
    <p:sldLayoutId id="2147483671" r:id="rId24"/>
    <p:sldLayoutId id="2147483679" r:id="rId2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78163" y="6544102"/>
            <a:ext cx="133065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Startfolie</a:t>
            </a:r>
            <a:endParaRPr lang="de-DE" sz="5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7875" y="453539"/>
            <a:ext cx="6251303" cy="1049235"/>
          </a:xfrm>
        </p:spPr>
        <p:txBody>
          <a:bodyPr>
            <a:normAutofit/>
          </a:bodyPr>
          <a:lstStyle/>
          <a:p>
            <a:r>
              <a:rPr lang="de-DE" dirty="0" smtClean="0"/>
              <a:t>Warum </a:t>
            </a:r>
            <a:r>
              <a:rPr lang="de-DE" dirty="0" err="1" smtClean="0"/>
              <a:t>menschen</a:t>
            </a:r>
            <a:r>
              <a:rPr lang="de-DE" dirty="0" smtClean="0"/>
              <a:t> nicht (mehr) Glauben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560" y="2365666"/>
            <a:ext cx="8602980" cy="40427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/>
              <a:t>„Christen sind nicht das, was sie singen“ – das </a:t>
            </a:r>
            <a:r>
              <a:rPr lang="de-DE" b="1" dirty="0">
                <a:solidFill>
                  <a:schemeClr val="accent1"/>
                </a:solidFill>
              </a:rPr>
              <a:t>Leitmotiv </a:t>
            </a:r>
            <a:r>
              <a:rPr lang="de-DE" b="1" dirty="0" smtClean="0">
                <a:solidFill>
                  <a:schemeClr val="accent1"/>
                </a:solidFill>
              </a:rPr>
              <a:t>Moral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Ich habe viel gekämpft und langsam merkte ich: Das passt alles nicht zusammen.“. Das </a:t>
            </a:r>
            <a:r>
              <a:rPr lang="de-DE" b="1" dirty="0">
                <a:solidFill>
                  <a:schemeClr val="accent1"/>
                </a:solidFill>
              </a:rPr>
              <a:t>Leitmotiv </a:t>
            </a:r>
            <a:r>
              <a:rPr lang="de-DE" b="1" dirty="0" smtClean="0">
                <a:solidFill>
                  <a:schemeClr val="accent1"/>
                </a:solidFill>
              </a:rPr>
              <a:t>Intellekt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„</a:t>
            </a:r>
            <a:r>
              <a:rPr lang="de-DE" b="1" dirty="0" smtClean="0"/>
              <a:t>Vieles </a:t>
            </a:r>
            <a:r>
              <a:rPr lang="de-DE" b="1" dirty="0"/>
              <a:t>was ich früher gelernt habe, ergibt heute für mich keinen Sinn mehr.“ Das </a:t>
            </a:r>
            <a:r>
              <a:rPr lang="de-DE" b="1" dirty="0">
                <a:solidFill>
                  <a:schemeClr val="accent1"/>
                </a:solidFill>
              </a:rPr>
              <a:t>Leitmotiv </a:t>
            </a:r>
            <a:r>
              <a:rPr lang="de-DE" b="1" dirty="0" smtClean="0">
                <a:solidFill>
                  <a:schemeClr val="accent1"/>
                </a:solidFill>
              </a:rPr>
              <a:t>Identität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„Mein Problem ist, ich habe einfach kein Vertrauen zu Gott.“ Das </a:t>
            </a:r>
            <a:r>
              <a:rPr lang="de-DE" b="1" dirty="0">
                <a:solidFill>
                  <a:schemeClr val="accent1"/>
                </a:solidFill>
              </a:rPr>
              <a:t>Leitmotiv Gottesbeziehung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7875" y="453539"/>
            <a:ext cx="6251303" cy="1049235"/>
          </a:xfrm>
        </p:spPr>
        <p:txBody>
          <a:bodyPr>
            <a:normAutofit/>
          </a:bodyPr>
          <a:lstStyle/>
          <a:p>
            <a:r>
              <a:rPr lang="de-DE" dirty="0" smtClean="0"/>
              <a:t>Der Predigttext</a:t>
            </a:r>
            <a:br>
              <a:rPr lang="de-DE" dirty="0" smtClean="0"/>
            </a:br>
            <a:r>
              <a:rPr lang="de-DE" dirty="0" smtClean="0"/>
              <a:t>aus Markus 9 (Basisbibel)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560" y="1877985"/>
            <a:ext cx="8602980" cy="4042756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 smtClean="0"/>
              <a:t>14 </a:t>
            </a:r>
            <a:r>
              <a:rPr lang="de-DE" b="1" dirty="0"/>
              <a:t>Jesus kam mit den drei Jüngern zu den anderen </a:t>
            </a:r>
            <a:r>
              <a:rPr lang="de-DE" b="1" dirty="0" smtClean="0"/>
              <a:t>zurück. Er </a:t>
            </a:r>
            <a:r>
              <a:rPr lang="de-DE" b="1" dirty="0"/>
              <a:t>fand eine große Volksmenge um sie </a:t>
            </a:r>
            <a:r>
              <a:rPr lang="de-DE" b="1" dirty="0" smtClean="0"/>
              <a:t>versammelt. Darunter </a:t>
            </a:r>
            <a:r>
              <a:rPr lang="de-DE" b="1" dirty="0"/>
              <a:t>waren auch einige Schriftgelehrte, die mit den Jüngern stritten.</a:t>
            </a:r>
            <a:endParaRPr lang="de-DE" dirty="0"/>
          </a:p>
          <a:p>
            <a:r>
              <a:rPr lang="de-DE" b="1" dirty="0"/>
              <a:t>15 Die Volksmenge sah ihn sofort und wurde ganz aufgeregt. Die Leute liefen zu ihm hin und begrüßten ihn.</a:t>
            </a:r>
            <a:endParaRPr lang="de-DE" dirty="0"/>
          </a:p>
          <a:p>
            <a:r>
              <a:rPr lang="de-DE" b="1" dirty="0"/>
              <a:t>16 Und er fragte sie: »Worüber hattet ihr Streit mit meinen Jüngern?«</a:t>
            </a:r>
            <a:endParaRPr lang="de-DE" dirty="0"/>
          </a:p>
          <a:p>
            <a:r>
              <a:rPr lang="de-DE" b="1" dirty="0"/>
              <a:t>17 Ein Mann aus der Volksmenge antwortete</a:t>
            </a:r>
            <a:r>
              <a:rPr lang="de-DE" b="1" dirty="0" smtClean="0"/>
              <a:t>: »</a:t>
            </a:r>
            <a:r>
              <a:rPr lang="de-DE" b="1" dirty="0"/>
              <a:t>Lehrer, ich habe meinen Sohn zu dir gebracht. Er ist von einem </a:t>
            </a:r>
            <a:r>
              <a:rPr lang="de-DE" b="1" dirty="0">
                <a:solidFill>
                  <a:schemeClr val="accent1"/>
                </a:solidFill>
              </a:rPr>
              <a:t>bösen Geist</a:t>
            </a:r>
            <a:r>
              <a:rPr lang="de-DE" b="1" dirty="0"/>
              <a:t> besessen, der ihn stumm gemacht </a:t>
            </a:r>
            <a:r>
              <a:rPr lang="de-DE" b="1" dirty="0" smtClean="0"/>
              <a:t>hat. 18 </a:t>
            </a:r>
            <a:r>
              <a:rPr lang="de-DE" b="1" dirty="0"/>
              <a:t>Wenn der Geist ihn packt, wirft er ihn zu Boden. Er bekommt Schaum vor den Mund, knirscht mit den Zähnen und sein ganzer Körper verkrampft </a:t>
            </a:r>
            <a:r>
              <a:rPr lang="de-DE" b="1" dirty="0" smtClean="0"/>
              <a:t>sich. Ich </a:t>
            </a:r>
            <a:r>
              <a:rPr lang="de-DE" b="1" dirty="0"/>
              <a:t>habe deine </a:t>
            </a:r>
            <a:r>
              <a:rPr lang="de-DE" b="1" dirty="0">
                <a:solidFill>
                  <a:schemeClr val="accent1"/>
                </a:solidFill>
              </a:rPr>
              <a:t>Jünger</a:t>
            </a:r>
            <a:r>
              <a:rPr lang="de-DE" b="1" dirty="0"/>
              <a:t> gebeten, </a:t>
            </a:r>
            <a:r>
              <a:rPr lang="de-DE" b="1" dirty="0" smtClean="0"/>
              <a:t>dass </a:t>
            </a:r>
            <a:r>
              <a:rPr lang="de-DE" b="1" dirty="0"/>
              <a:t>sie den Geist austreiben – aber </a:t>
            </a:r>
            <a:r>
              <a:rPr lang="de-DE" b="1" dirty="0">
                <a:solidFill>
                  <a:schemeClr val="accent1"/>
                </a:solidFill>
              </a:rPr>
              <a:t>sie konnten es nicht</a:t>
            </a:r>
            <a:r>
              <a:rPr lang="de-DE" b="1" dirty="0" smtClean="0"/>
              <a:t>.«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36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7875" y="453539"/>
            <a:ext cx="6251303" cy="1049235"/>
          </a:xfrm>
        </p:spPr>
        <p:txBody>
          <a:bodyPr>
            <a:normAutofit/>
          </a:bodyPr>
          <a:lstStyle/>
          <a:p>
            <a:r>
              <a:rPr lang="de-DE" dirty="0" smtClean="0"/>
              <a:t>Der Predigttext</a:t>
            </a:r>
            <a:br>
              <a:rPr lang="de-DE" dirty="0" smtClean="0"/>
            </a:br>
            <a:r>
              <a:rPr lang="de-DE" dirty="0" smtClean="0"/>
              <a:t>aus Markus 9 (Basisbibel)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560" y="1877985"/>
            <a:ext cx="8602980" cy="4042756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/>
              <a:t>19 </a:t>
            </a:r>
            <a:r>
              <a:rPr lang="de-DE" b="1" dirty="0"/>
              <a:t>Da antwortete er ihnen: »Was seid ihr nur für eine </a:t>
            </a:r>
            <a:r>
              <a:rPr lang="de-DE" b="1" dirty="0">
                <a:solidFill>
                  <a:schemeClr val="accent1"/>
                </a:solidFill>
              </a:rPr>
              <a:t>ungläubige Generation</a:t>
            </a:r>
            <a:r>
              <a:rPr lang="de-DE" b="1" dirty="0"/>
              <a:t>? Wie lange soll ich noch bei euch bleiben? Wie lange soll ich euch noch ertragen? Bringt ihn zu mir!«</a:t>
            </a:r>
            <a:endParaRPr lang="de-DE" dirty="0"/>
          </a:p>
          <a:p>
            <a:r>
              <a:rPr lang="de-DE" b="1" dirty="0"/>
              <a:t>20 Und sie brachten den Jungen zu Jesus.</a:t>
            </a:r>
            <a:endParaRPr lang="de-DE" dirty="0"/>
          </a:p>
          <a:p>
            <a:r>
              <a:rPr lang="de-DE" b="1" dirty="0"/>
              <a:t>Sobald der Geist Jesus sah, schüttelte er den Jungen durch heftige Krämpfe. Er fiel zu Boden, wälzte sich hin und her und bekam Schaum vor den Mund.</a:t>
            </a:r>
            <a:endParaRPr lang="de-DE" dirty="0"/>
          </a:p>
          <a:p>
            <a:r>
              <a:rPr lang="de-DE" b="1" dirty="0"/>
              <a:t>21 Da fragte Jesus den Vater: »Wie lange hat er das schon?«</a:t>
            </a:r>
            <a:endParaRPr lang="de-DE" dirty="0"/>
          </a:p>
          <a:p>
            <a:r>
              <a:rPr lang="de-DE" b="1" dirty="0"/>
              <a:t>Er antwortete: »Von klein auf. 22 Der böse Geist hat ihn auch schon oft ins Feuer oder ins Wasser geworfen, um ihn </a:t>
            </a:r>
            <a:r>
              <a:rPr lang="de-DE" b="1" dirty="0" smtClean="0"/>
              <a:t>umzubringen. </a:t>
            </a:r>
            <a:r>
              <a:rPr lang="de-DE" b="1" dirty="0" smtClean="0">
                <a:solidFill>
                  <a:schemeClr val="accent1"/>
                </a:solidFill>
              </a:rPr>
              <a:t>Wenn </a:t>
            </a:r>
            <a:r>
              <a:rPr lang="de-DE" b="1" dirty="0">
                <a:solidFill>
                  <a:schemeClr val="accent1"/>
                </a:solidFill>
              </a:rPr>
              <a:t>du kannst, dann hilf uns!</a:t>
            </a:r>
            <a:r>
              <a:rPr lang="de-DE" b="1" dirty="0"/>
              <a:t> Hab doch Erbarmen mit uns!«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399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7875" y="453539"/>
            <a:ext cx="6251303" cy="1049235"/>
          </a:xfrm>
        </p:spPr>
        <p:txBody>
          <a:bodyPr>
            <a:normAutofit/>
          </a:bodyPr>
          <a:lstStyle/>
          <a:p>
            <a:r>
              <a:rPr lang="de-DE" dirty="0" smtClean="0"/>
              <a:t>Der Predigttext</a:t>
            </a:r>
            <a:br>
              <a:rPr lang="de-DE" dirty="0" smtClean="0"/>
            </a:br>
            <a:r>
              <a:rPr lang="de-DE" dirty="0" smtClean="0"/>
              <a:t>aus Markus 9 (Basisbibel)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560" y="1877985"/>
            <a:ext cx="8602980" cy="4042756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/>
              <a:t>23 Jesus sagte:</a:t>
            </a:r>
            <a:r>
              <a:rPr lang="de-DE" b="1" dirty="0">
                <a:solidFill>
                  <a:schemeClr val="accent1"/>
                </a:solidFill>
              </a:rPr>
              <a:t> »Was heißt hier: ›Wenn du kannst‹? Wer glaubt, kann alles.«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b="1" dirty="0"/>
              <a:t>24 Da schrie der Vater des Jungen auf: </a:t>
            </a:r>
            <a:r>
              <a:rPr lang="de-DE" b="1" dirty="0">
                <a:solidFill>
                  <a:schemeClr val="accent1"/>
                </a:solidFill>
              </a:rPr>
              <a:t>»Ich glaube, hilf meinem Unglauben.«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b="1" dirty="0"/>
              <a:t>25 Immer mehr Menschen kamen zu der Volksmenge. </a:t>
            </a:r>
            <a:r>
              <a:rPr lang="de-DE" b="1" dirty="0" smtClean="0"/>
              <a:t>Als </a:t>
            </a:r>
            <a:r>
              <a:rPr lang="de-DE" b="1" dirty="0"/>
              <a:t>Jesus das sah, gebot er dem unreinen Geist: »Du stummer und tauber Geist, ich befehle dir: Verlasse den Jungen und kehre nie wieder in ihn zurück!«</a:t>
            </a:r>
            <a:endParaRPr lang="de-DE" dirty="0"/>
          </a:p>
          <a:p>
            <a:r>
              <a:rPr lang="de-DE" b="1" dirty="0"/>
              <a:t>26 Da schrie der Geist auf und schüttelte den Jungen durch Krämpfe hin und her. Dann verließ er ihn. Der Junge lag da wie tot. Schon sagten viele: »Er ist tot.« 27 Aber Jesus nahm seine Hand und zog den Jungen hoch. Da stand er </a:t>
            </a:r>
            <a:r>
              <a:rPr lang="de-DE" b="1" dirty="0" smtClean="0"/>
              <a:t>auf. 28 </a:t>
            </a:r>
            <a:r>
              <a:rPr lang="de-DE" b="1" dirty="0"/>
              <a:t>Dann gingen Jesus und seine Jünger nach Hause. Als sie allein waren, fragten die Jünger ihn: »Warum konnten wir den bösen Geist nicht austreiben?« 29 Er antwortete ihnen: »Solche bösen Geister können </a:t>
            </a:r>
            <a:r>
              <a:rPr lang="de-DE" b="1" dirty="0">
                <a:solidFill>
                  <a:schemeClr val="accent1"/>
                </a:solidFill>
              </a:rPr>
              <a:t>nur durch das Gebet </a:t>
            </a:r>
            <a:r>
              <a:rPr lang="de-DE" b="1" dirty="0"/>
              <a:t>ausgetrieben werden.«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412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353" y="225473"/>
            <a:ext cx="6228397" cy="56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3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714" y="604716"/>
            <a:ext cx="7066214" cy="527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4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629" y="123824"/>
            <a:ext cx="4324621" cy="59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4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Ich glaube – </a:t>
            </a:r>
            <a:r>
              <a:rPr lang="de-DE" sz="3200" b="1" dirty="0" err="1" smtClean="0"/>
              <a:t>hilfe</a:t>
            </a:r>
            <a:r>
              <a:rPr lang="de-DE" sz="3200" b="1" dirty="0" smtClean="0"/>
              <a:t>!</a:t>
            </a:r>
            <a:r>
              <a:rPr lang="de-DE" sz="3200" b="1" dirty="0"/>
              <a:t/>
            </a:r>
            <a:br>
              <a:rPr lang="de-DE" sz="3200" b="1" dirty="0"/>
            </a:b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4320" y="3558541"/>
            <a:ext cx="8176260" cy="1744979"/>
          </a:xfrm>
        </p:spPr>
        <p:txBody>
          <a:bodyPr>
            <a:normAutofit/>
          </a:bodyPr>
          <a:lstStyle/>
          <a:p>
            <a:r>
              <a:rPr lang="de-DE" b="1" dirty="0"/>
              <a:t>Gottesdienst </a:t>
            </a:r>
            <a:r>
              <a:rPr lang="de-DE" b="1" dirty="0" smtClean="0"/>
              <a:t>zur Jahreslosung 2020 aus Mk. 9,24</a:t>
            </a:r>
            <a:br>
              <a:rPr lang="de-DE" b="1" dirty="0" smtClean="0"/>
            </a:br>
            <a:r>
              <a:rPr lang="de-DE" b="1" dirty="0" smtClean="0"/>
              <a:t>Pfr. Thomas Ebinger</a:t>
            </a:r>
          </a:p>
          <a:p>
            <a:r>
              <a:rPr lang="de-DE" b="1" dirty="0" err="1" smtClean="0"/>
              <a:t>Bartholomäuskirche</a:t>
            </a:r>
            <a:r>
              <a:rPr lang="de-DE" b="1" dirty="0" smtClean="0"/>
              <a:t> Ostfildern-Kemnat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27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1553716"/>
          </a:xfrm>
        </p:spPr>
        <p:txBody>
          <a:bodyPr/>
          <a:lstStyle/>
          <a:p>
            <a:r>
              <a:rPr lang="de-DE" dirty="0" smtClean="0"/>
              <a:t>2019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3491" y="2731950"/>
            <a:ext cx="6251304" cy="1011489"/>
          </a:xfrm>
        </p:spPr>
        <p:txBody>
          <a:bodyPr>
            <a:noAutofit/>
          </a:bodyPr>
          <a:lstStyle/>
          <a:p>
            <a:r>
              <a:rPr lang="de-DE" sz="4200" dirty="0" err="1" smtClean="0"/>
              <a:t>Ps</a:t>
            </a:r>
            <a:r>
              <a:rPr lang="de-DE" sz="4200" dirty="0" smtClean="0"/>
              <a:t> </a:t>
            </a:r>
            <a:r>
              <a:rPr lang="de-DE" sz="4200" dirty="0"/>
              <a:t>34,15 Suche Frieden und jage ihm nach! </a:t>
            </a:r>
          </a:p>
          <a:p>
            <a:endParaRPr lang="de-DE" sz="4200" dirty="0"/>
          </a:p>
        </p:txBody>
      </p:sp>
    </p:spTree>
    <p:extLst>
      <p:ext uri="{BB962C8B-B14F-4D97-AF65-F5344CB8AC3E}">
        <p14:creationId xmlns:p14="http://schemas.microsoft.com/office/powerpoint/2010/main" val="267562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3491" y="-185502"/>
            <a:ext cx="6251304" cy="1553716"/>
          </a:xfrm>
        </p:spPr>
        <p:txBody>
          <a:bodyPr/>
          <a:lstStyle/>
          <a:p>
            <a:r>
              <a:rPr lang="de-DE" dirty="0" smtClean="0"/>
              <a:t>2018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3491" y="1810777"/>
            <a:ext cx="6251304" cy="1011489"/>
          </a:xfrm>
        </p:spPr>
        <p:txBody>
          <a:bodyPr>
            <a:noAutofit/>
          </a:bodyPr>
          <a:lstStyle/>
          <a:p>
            <a:r>
              <a:rPr lang="de-DE" sz="4200" dirty="0" err="1"/>
              <a:t>Offb</a:t>
            </a:r>
            <a:r>
              <a:rPr lang="de-DE" sz="4200" dirty="0"/>
              <a:t> 21,6 Gott spricht: Ich will dem Durstigen geben von der Quelle des lebendigen Wassers umsonst. </a:t>
            </a:r>
          </a:p>
        </p:txBody>
      </p:sp>
    </p:spTree>
    <p:extLst>
      <p:ext uri="{BB962C8B-B14F-4D97-AF65-F5344CB8AC3E}">
        <p14:creationId xmlns:p14="http://schemas.microsoft.com/office/powerpoint/2010/main" val="35705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3491" y="-185502"/>
            <a:ext cx="6251304" cy="1553716"/>
          </a:xfrm>
        </p:spPr>
        <p:txBody>
          <a:bodyPr/>
          <a:lstStyle/>
          <a:p>
            <a:r>
              <a:rPr lang="de-DE" dirty="0" smtClean="0"/>
              <a:t>2017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3491" y="1810777"/>
            <a:ext cx="6251304" cy="1011489"/>
          </a:xfrm>
        </p:spPr>
        <p:txBody>
          <a:bodyPr>
            <a:noAutofit/>
          </a:bodyPr>
          <a:lstStyle/>
          <a:p>
            <a:r>
              <a:rPr lang="de-DE" sz="4200" dirty="0" err="1"/>
              <a:t>Ez</a:t>
            </a:r>
            <a:r>
              <a:rPr lang="de-DE" sz="4200" dirty="0"/>
              <a:t> 36,26 Gott spricht: Ich schenke euch ein neues Herz und lege einen neuen Geist in euch. </a:t>
            </a:r>
          </a:p>
        </p:txBody>
      </p:sp>
    </p:spTree>
    <p:extLst>
      <p:ext uri="{BB962C8B-B14F-4D97-AF65-F5344CB8AC3E}">
        <p14:creationId xmlns:p14="http://schemas.microsoft.com/office/powerpoint/2010/main" val="8793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3491" y="-185502"/>
            <a:ext cx="6251304" cy="1553716"/>
          </a:xfrm>
        </p:spPr>
        <p:txBody>
          <a:bodyPr/>
          <a:lstStyle/>
          <a:p>
            <a:r>
              <a:rPr lang="de-DE" dirty="0" smtClean="0"/>
              <a:t>2016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3491" y="1810777"/>
            <a:ext cx="6251304" cy="1011489"/>
          </a:xfrm>
        </p:spPr>
        <p:txBody>
          <a:bodyPr>
            <a:noAutofit/>
          </a:bodyPr>
          <a:lstStyle/>
          <a:p>
            <a:r>
              <a:rPr lang="de-DE" sz="4200" dirty="0" err="1"/>
              <a:t>Jes</a:t>
            </a:r>
            <a:r>
              <a:rPr lang="de-DE" sz="4200" dirty="0"/>
              <a:t> 66,13 Gott spricht: Ich will euch trösten, wie einen seine Mutter tröstet. </a:t>
            </a:r>
          </a:p>
        </p:txBody>
      </p:sp>
    </p:spTree>
    <p:extLst>
      <p:ext uri="{BB962C8B-B14F-4D97-AF65-F5344CB8AC3E}">
        <p14:creationId xmlns:p14="http://schemas.microsoft.com/office/powerpoint/2010/main" val="23322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3491" y="-185502"/>
            <a:ext cx="6251304" cy="1553716"/>
          </a:xfrm>
        </p:spPr>
        <p:txBody>
          <a:bodyPr/>
          <a:lstStyle/>
          <a:p>
            <a:r>
              <a:rPr lang="de-DE" dirty="0" smtClean="0"/>
              <a:t>2015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3491" y="1810777"/>
            <a:ext cx="6251304" cy="1011489"/>
          </a:xfrm>
        </p:spPr>
        <p:txBody>
          <a:bodyPr>
            <a:noAutofit/>
          </a:bodyPr>
          <a:lstStyle/>
          <a:p>
            <a:r>
              <a:rPr lang="de-DE" sz="4200" dirty="0" err="1"/>
              <a:t>Röm</a:t>
            </a:r>
            <a:r>
              <a:rPr lang="de-DE" sz="4200" dirty="0"/>
              <a:t> 15,7 Nehmt einander an, wie Christus euch angenommen hat zu Gottes Lob.  </a:t>
            </a:r>
          </a:p>
        </p:txBody>
      </p:sp>
    </p:spTree>
    <p:extLst>
      <p:ext uri="{BB962C8B-B14F-4D97-AF65-F5344CB8AC3E}">
        <p14:creationId xmlns:p14="http://schemas.microsoft.com/office/powerpoint/2010/main" val="29821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3491" y="-185502"/>
            <a:ext cx="6251304" cy="1553716"/>
          </a:xfrm>
        </p:spPr>
        <p:txBody>
          <a:bodyPr/>
          <a:lstStyle/>
          <a:p>
            <a:r>
              <a:rPr lang="de-DE" dirty="0" smtClean="0"/>
              <a:t>2014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3491" y="1810777"/>
            <a:ext cx="6251304" cy="1011489"/>
          </a:xfrm>
        </p:spPr>
        <p:txBody>
          <a:bodyPr>
            <a:noAutofit/>
          </a:bodyPr>
          <a:lstStyle/>
          <a:p>
            <a:r>
              <a:rPr lang="de-DE" sz="4200" dirty="0" err="1"/>
              <a:t>Ps</a:t>
            </a:r>
            <a:r>
              <a:rPr lang="de-DE" sz="4200" dirty="0"/>
              <a:t> 73,28 Gott nahe zu sein ist mein Glück. </a:t>
            </a:r>
          </a:p>
        </p:txBody>
      </p:sp>
    </p:spTree>
    <p:extLst>
      <p:ext uri="{BB962C8B-B14F-4D97-AF65-F5344CB8AC3E}">
        <p14:creationId xmlns:p14="http://schemas.microsoft.com/office/powerpoint/2010/main" val="40942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3491" y="-185502"/>
            <a:ext cx="6251304" cy="1553716"/>
          </a:xfrm>
        </p:spPr>
        <p:txBody>
          <a:bodyPr/>
          <a:lstStyle/>
          <a:p>
            <a:r>
              <a:rPr lang="de-DE" dirty="0" smtClean="0"/>
              <a:t>2020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3491" y="1810777"/>
            <a:ext cx="6251304" cy="1011489"/>
          </a:xfrm>
        </p:spPr>
        <p:txBody>
          <a:bodyPr>
            <a:noAutofit/>
          </a:bodyPr>
          <a:lstStyle/>
          <a:p>
            <a:r>
              <a:rPr lang="de-DE" sz="4200" b="1" dirty="0" smtClean="0"/>
              <a:t>Ich </a:t>
            </a:r>
            <a:r>
              <a:rPr lang="de-DE" sz="4200" b="1" dirty="0"/>
              <a:t>glaube, hilf meinem Unglauben. </a:t>
            </a:r>
            <a:r>
              <a:rPr lang="de-DE" sz="4200" b="1" dirty="0" smtClean="0"/>
              <a:t/>
            </a:r>
            <a:br>
              <a:rPr lang="de-DE" sz="4200" b="1" dirty="0" smtClean="0"/>
            </a:br>
            <a:r>
              <a:rPr lang="de-DE" sz="4200" b="1" dirty="0" smtClean="0"/>
              <a:t/>
            </a:r>
            <a:br>
              <a:rPr lang="de-DE" sz="4200" b="1" dirty="0" smtClean="0"/>
            </a:br>
            <a:r>
              <a:rPr lang="de-DE" sz="4200" b="1" dirty="0" err="1" smtClean="0"/>
              <a:t>Mk</a:t>
            </a:r>
            <a:r>
              <a:rPr lang="de-DE" sz="4200" b="1" dirty="0" smtClean="0"/>
              <a:t> </a:t>
            </a:r>
            <a:r>
              <a:rPr lang="de-DE" sz="4200" b="1" dirty="0"/>
              <a:t>9,24 </a:t>
            </a:r>
          </a:p>
          <a:p>
            <a:endParaRPr lang="de-DE" sz="4200" dirty="0"/>
          </a:p>
        </p:txBody>
      </p:sp>
    </p:spTree>
    <p:extLst>
      <p:ext uri="{BB962C8B-B14F-4D97-AF65-F5344CB8AC3E}">
        <p14:creationId xmlns:p14="http://schemas.microsoft.com/office/powerpoint/2010/main" val="399680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erie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623</Words>
  <Application>Microsoft Office PowerPoint</Application>
  <PresentationFormat>Bildschirmpräsentation (4:3)</PresentationFormat>
  <Paragraphs>39</Paragraphs>
  <Slides>16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Rockwell</vt:lpstr>
      <vt:lpstr>Galerie</vt:lpstr>
      <vt:lpstr>PowerPoint-Präsentation</vt:lpstr>
      <vt:lpstr>Ich glaube – hilfe! </vt:lpstr>
      <vt:lpstr>2019</vt:lpstr>
      <vt:lpstr>2018</vt:lpstr>
      <vt:lpstr>2017</vt:lpstr>
      <vt:lpstr>2016</vt:lpstr>
      <vt:lpstr>2015</vt:lpstr>
      <vt:lpstr>2014</vt:lpstr>
      <vt:lpstr>2020</vt:lpstr>
      <vt:lpstr>Warum menschen nicht (mehr) Glauben</vt:lpstr>
      <vt:lpstr>Der Predigttext aus Markus 9 (Basisbibel)</vt:lpstr>
      <vt:lpstr>Der Predigttext aus Markus 9 (Basisbibel)</vt:lpstr>
      <vt:lpstr>Der Predigttext aus Markus 9 (Basisbibel)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2020-01-03T16:24:16Z</dcterms:created>
  <dcterms:modified xsi:type="dcterms:W3CDTF">2020-01-03T16:25:57Z</dcterms:modified>
</cp:coreProperties>
</file>